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9767"/>
    <a:srgbClr val="0A5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99"/>
    <p:restoredTop sz="94694"/>
  </p:normalViewPr>
  <p:slideViewPr>
    <p:cSldViewPr snapToGrid="0" showGuides="1">
      <p:cViewPr varScale="1">
        <p:scale>
          <a:sx n="117" d="100"/>
          <a:sy n="117" d="100"/>
        </p:scale>
        <p:origin x="147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68D6F-AFC2-2A4C-9B4B-901022BEEC39}" type="datetimeFigureOut">
              <a:rPr lang="en-US" smtClean="0"/>
              <a:t>2/7/23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2AEB0-27F0-CA44-A074-012B5E710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306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2AEB0-27F0-CA44-A074-012B5E710F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04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A075A-B3BE-F227-809D-910815B7C3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C84545-13D0-695D-9891-6001F8122A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B7E47-669C-D8AB-146D-661C87DC4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E28E-EEF6-734A-90CF-6CE0DED8E022}" type="datetimeFigureOut">
              <a:rPr lang="en-US" smtClean="0"/>
              <a:t>2/7/23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B3F7C-28F2-EA83-17E0-4DA7318BE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646D8-D9B4-1B77-D964-8C0EAE1E7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AC83-7E12-954D-84C1-9EC4618CD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73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FCB3C-3600-4501-8203-D5A615721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CBD63F-60AF-CEE6-1811-1495856B5A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E407B-0C4A-20BC-8EDF-F71D2D7EF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E28E-EEF6-734A-90CF-6CE0DED8E022}" type="datetimeFigureOut">
              <a:rPr lang="en-US" smtClean="0"/>
              <a:t>2/7/23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06F57-4873-A4FA-156C-C15E2AC85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FB360-A142-2F88-3072-5D0970BFB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AC83-7E12-954D-84C1-9EC4618CD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16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18FB55-54C8-BE34-2C65-1AFF309292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3FBCA8-B379-FCD1-A96F-BC79C193D7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DDDD7-7125-600D-D20F-BB65DDA2D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E28E-EEF6-734A-90CF-6CE0DED8E022}" type="datetimeFigureOut">
              <a:rPr lang="en-US" smtClean="0"/>
              <a:t>2/7/23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33B43-8590-35E7-3989-8C1B7CF04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639C5-BBEA-286A-81A2-DD980A126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AC83-7E12-954D-84C1-9EC4618CD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51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98D17-E425-B82D-00D3-114BF044E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92FB3-1729-C2EC-A5E6-F09DD23D7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D4C07-6DB0-4D8E-3905-C2E5B7D09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E28E-EEF6-734A-90CF-6CE0DED8E022}" type="datetimeFigureOut">
              <a:rPr lang="en-US" smtClean="0"/>
              <a:t>2/7/23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987EB-97BE-BF46-1D2C-381A2EB82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B8145-2BFB-B5E3-88AB-582F84EFB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AC83-7E12-954D-84C1-9EC4618CD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94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96A82-ADC5-9417-EA4C-24D291FD3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DCD37-6B98-B665-4F7E-73A2B3503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2FFAF-66F8-E01A-2803-9F078D788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E28E-EEF6-734A-90CF-6CE0DED8E022}" type="datetimeFigureOut">
              <a:rPr lang="en-US" smtClean="0"/>
              <a:t>2/7/23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BD3EC-C5CD-8232-2435-8443F5FC0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C7A4A-B6B7-CE90-DAF0-709D1E7AE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AC83-7E12-954D-84C1-9EC4618CD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29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16DE8-A81E-398C-85F9-8588F9503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25840-D35E-7EE6-7912-2B45273605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057B16-09BC-B305-EFB7-4F5714266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50D46E-8798-A2FC-6FD3-3EF337698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E28E-EEF6-734A-90CF-6CE0DED8E022}" type="datetimeFigureOut">
              <a:rPr lang="en-US" smtClean="0"/>
              <a:t>2/7/23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CEFF9A-4DCC-D9A0-0A35-BB609BD99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E41414-BB4E-306B-FCB5-D24E2E218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AC83-7E12-954D-84C1-9EC4618CD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75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D2566-4EBB-69EC-8939-A09E5928C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CBB87C-CF73-4BC8-9C14-BE1826A5B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6C38D8-2428-77D3-2E15-2E5A5B3E4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43C8CA-5371-BE36-7503-F161DD02D5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FEBA7E-B19C-5BB9-C9F3-0A9E201E3D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B0A123-F61B-26D6-3B39-7F9F28F17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E28E-EEF6-734A-90CF-6CE0DED8E022}" type="datetimeFigureOut">
              <a:rPr lang="en-US" smtClean="0"/>
              <a:t>2/7/23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F748F3-FAFA-C05B-CE24-52A740F01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A33130-2D01-68EA-4DF7-9832D8F58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AC83-7E12-954D-84C1-9EC4618CD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7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B45BC-0585-6337-BB65-FBE83EDD1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E720C4-6F10-5616-CE3A-F5A64E369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E28E-EEF6-734A-90CF-6CE0DED8E022}" type="datetimeFigureOut">
              <a:rPr lang="en-US" smtClean="0"/>
              <a:t>2/7/23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8CFEA7-EFB5-546C-3C22-5CA2A2AE2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466DAA-1B54-CABB-0C1D-0FB7B5145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AC83-7E12-954D-84C1-9EC4618CD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89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687590-F492-6471-BF73-F41A3F7AA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E28E-EEF6-734A-90CF-6CE0DED8E022}" type="datetimeFigureOut">
              <a:rPr lang="en-US" smtClean="0"/>
              <a:t>2/7/23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1F5B04-EF92-E35D-A10C-74E64E5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A2F74-9A4D-2A74-3B02-F6557308D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AC83-7E12-954D-84C1-9EC4618CD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94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3DEA4-93BB-F3F5-A8BF-9C63D9DAE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1692B-9301-C487-92FC-288CA718B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130097-3D85-EA32-50A8-8E66CBCDF4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13DFC-A1FB-F607-7E92-3BA114F66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E28E-EEF6-734A-90CF-6CE0DED8E022}" type="datetimeFigureOut">
              <a:rPr lang="en-US" smtClean="0"/>
              <a:t>2/7/23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352076-7C7C-57EB-1BA4-4EF84C5BD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59F07A-50A5-463C-9963-E7F77DC5F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AC83-7E12-954D-84C1-9EC4618CD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20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02063-33C9-22DA-6A07-6748CF586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0D4558-B763-AB08-8059-E8D8A20157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9B593-54AB-51A8-5631-31A07FA9F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8AE64-745C-FD13-E666-A3C0A8F48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E28E-EEF6-734A-90CF-6CE0DED8E022}" type="datetimeFigureOut">
              <a:rPr lang="en-US" smtClean="0"/>
              <a:t>2/7/23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6E450B-52F8-898C-6AFE-12C58D967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001E55-3B0D-18F4-0253-889226EF4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AC83-7E12-954D-84C1-9EC4618CD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40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61DD6A-BF2F-3A13-7EDD-FE0C9B3F0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4A8FC-43DB-CBD5-F377-12ADB6029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764EE-3ACC-8224-96ED-7B46F1D0A0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1E28E-EEF6-734A-90CF-6CE0DED8E022}" type="datetimeFigureOut">
              <a:rPr lang="en-US" smtClean="0"/>
              <a:t>2/7/23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4AA7A-0F73-D951-A209-E5C55BE65A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01C88-A5B2-163F-2DF5-D10D3CE1A5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4AC83-7E12-954D-84C1-9EC4618CD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63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E2319B6-47AB-4EDC-6D0D-3952DC5CF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53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ackground">
            <a:extLst>
              <a:ext uri="{FF2B5EF4-FFF2-40B4-BE49-F238E27FC236}">
                <a16:creationId xmlns:a16="http://schemas.microsoft.com/office/drawing/2014/main" id="{60286451-24C1-0B9E-710C-4C3DE1E04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body">
            <a:extLst>
              <a:ext uri="{FF2B5EF4-FFF2-40B4-BE49-F238E27FC236}">
                <a16:creationId xmlns:a16="http://schemas.microsoft.com/office/drawing/2014/main" id="{3ED13C17-1D49-D786-B1AF-77615EF62B67}"/>
              </a:ext>
            </a:extLst>
          </p:cNvPr>
          <p:cNvSpPr txBox="1">
            <a:spLocks/>
          </p:cNvSpPr>
          <p:nvPr/>
        </p:nvSpPr>
        <p:spPr>
          <a:xfrm>
            <a:off x="511629" y="2622190"/>
            <a:ext cx="10515600" cy="1420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consectetuer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diam </a:t>
            </a:r>
            <a:r>
              <a:rPr lang="en-US" sz="3200" dirty="0" err="1"/>
              <a:t>nonummy</a:t>
            </a:r>
            <a:r>
              <a:rPr lang="en-US" sz="3200" dirty="0"/>
              <a:t> </a:t>
            </a:r>
            <a:r>
              <a:rPr lang="en-US" sz="3200" dirty="0" err="1"/>
              <a:t>nibh</a:t>
            </a:r>
            <a:r>
              <a:rPr lang="en-US" sz="3200" dirty="0"/>
              <a:t> </a:t>
            </a:r>
            <a:r>
              <a:rPr lang="en-US" sz="3200" dirty="0" err="1"/>
              <a:t>euismod</a:t>
            </a:r>
            <a:r>
              <a:rPr lang="en-US" sz="3200" dirty="0"/>
              <a:t> </a:t>
            </a:r>
            <a:r>
              <a:rPr lang="en-US" sz="3200" dirty="0" err="1"/>
              <a:t>tincidunt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laoreet</a:t>
            </a:r>
            <a:r>
              <a:rPr lang="en-US" sz="3200" dirty="0"/>
              <a:t> dolore magna </a:t>
            </a:r>
            <a:r>
              <a:rPr lang="en-US" sz="3200" dirty="0" err="1"/>
              <a:t>aliquam</a:t>
            </a:r>
            <a:r>
              <a:rPr lang="en-US" sz="3200" dirty="0"/>
              <a:t> </a:t>
            </a:r>
            <a:r>
              <a:rPr lang="en-US" sz="3200" dirty="0" err="1"/>
              <a:t>erat</a:t>
            </a:r>
            <a:r>
              <a:rPr lang="en-US" sz="3200" dirty="0"/>
              <a:t> </a:t>
            </a:r>
            <a:r>
              <a:rPr lang="en-US" sz="3200" dirty="0" err="1"/>
              <a:t>volutpat</a:t>
            </a:r>
            <a:r>
              <a:rPr lang="en-US" sz="3200" dirty="0"/>
              <a:t>. Ut </a:t>
            </a:r>
            <a:r>
              <a:rPr lang="en-US" sz="3200" dirty="0" err="1"/>
              <a:t>wisi</a:t>
            </a:r>
            <a:r>
              <a:rPr lang="en-US" sz="3200" dirty="0"/>
              <a:t>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.</a:t>
            </a:r>
          </a:p>
        </p:txBody>
      </p:sp>
      <p:sp>
        <p:nvSpPr>
          <p:cNvPr id="2" name="header">
            <a:extLst>
              <a:ext uri="{FF2B5EF4-FFF2-40B4-BE49-F238E27FC236}">
                <a16:creationId xmlns:a16="http://schemas.microsoft.com/office/drawing/2014/main" id="{70869334-F125-DC01-20BC-208A41DC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9" y="977660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2105856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ackground">
            <a:extLst>
              <a:ext uri="{FF2B5EF4-FFF2-40B4-BE49-F238E27FC236}">
                <a16:creationId xmlns:a16="http://schemas.microsoft.com/office/drawing/2014/main" id="{60286451-24C1-0B9E-710C-4C3DE1E04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body">
            <a:extLst>
              <a:ext uri="{FF2B5EF4-FFF2-40B4-BE49-F238E27FC236}">
                <a16:creationId xmlns:a16="http://schemas.microsoft.com/office/drawing/2014/main" id="{3ED13C17-1D49-D786-B1AF-77615EF62B67}"/>
              </a:ext>
            </a:extLst>
          </p:cNvPr>
          <p:cNvSpPr txBox="1">
            <a:spLocks/>
          </p:cNvSpPr>
          <p:nvPr/>
        </p:nvSpPr>
        <p:spPr>
          <a:xfrm>
            <a:off x="511629" y="2622190"/>
            <a:ext cx="10515600" cy="1420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consectetuer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diam </a:t>
            </a:r>
            <a:r>
              <a:rPr lang="en-US" sz="3200" dirty="0" err="1"/>
              <a:t>nonummy</a:t>
            </a:r>
            <a:r>
              <a:rPr lang="en-US" sz="3200" dirty="0"/>
              <a:t> </a:t>
            </a:r>
            <a:r>
              <a:rPr lang="en-US" sz="3200" dirty="0" err="1"/>
              <a:t>nibh</a:t>
            </a:r>
            <a:r>
              <a:rPr lang="en-US" sz="3200" dirty="0"/>
              <a:t> </a:t>
            </a:r>
            <a:r>
              <a:rPr lang="en-US" sz="3200" dirty="0" err="1"/>
              <a:t>euismod</a:t>
            </a:r>
            <a:r>
              <a:rPr lang="en-US" sz="3200" dirty="0"/>
              <a:t> </a:t>
            </a:r>
            <a:r>
              <a:rPr lang="en-US" sz="3200" dirty="0" err="1"/>
              <a:t>tincidunt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laoreet</a:t>
            </a:r>
            <a:r>
              <a:rPr lang="en-US" sz="3200" dirty="0"/>
              <a:t> dolore magna </a:t>
            </a:r>
            <a:r>
              <a:rPr lang="en-US" sz="3200" dirty="0" err="1"/>
              <a:t>aliquam</a:t>
            </a:r>
            <a:r>
              <a:rPr lang="en-US" sz="3200" dirty="0"/>
              <a:t> </a:t>
            </a:r>
            <a:r>
              <a:rPr lang="en-US" sz="3200" dirty="0" err="1"/>
              <a:t>erat</a:t>
            </a:r>
            <a:r>
              <a:rPr lang="en-US" sz="3200" dirty="0"/>
              <a:t> </a:t>
            </a:r>
            <a:r>
              <a:rPr lang="en-US" sz="3200" dirty="0" err="1"/>
              <a:t>volutpat</a:t>
            </a:r>
            <a:r>
              <a:rPr lang="en-US" sz="3200" dirty="0"/>
              <a:t>. Ut </a:t>
            </a:r>
            <a:r>
              <a:rPr lang="en-US" sz="3200" dirty="0" err="1"/>
              <a:t>wisi</a:t>
            </a:r>
            <a:r>
              <a:rPr lang="en-US" sz="3200" dirty="0"/>
              <a:t>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.</a:t>
            </a:r>
          </a:p>
        </p:txBody>
      </p:sp>
      <p:sp>
        <p:nvSpPr>
          <p:cNvPr id="2" name="header">
            <a:extLst>
              <a:ext uri="{FF2B5EF4-FFF2-40B4-BE49-F238E27FC236}">
                <a16:creationId xmlns:a16="http://schemas.microsoft.com/office/drawing/2014/main" id="{70869334-F125-DC01-20BC-208A41DC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9" y="977660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1706352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ackground">
            <a:extLst>
              <a:ext uri="{FF2B5EF4-FFF2-40B4-BE49-F238E27FC236}">
                <a16:creationId xmlns:a16="http://schemas.microsoft.com/office/drawing/2014/main" id="{60286451-24C1-0B9E-710C-4C3DE1E04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body">
            <a:extLst>
              <a:ext uri="{FF2B5EF4-FFF2-40B4-BE49-F238E27FC236}">
                <a16:creationId xmlns:a16="http://schemas.microsoft.com/office/drawing/2014/main" id="{3ED13C17-1D49-D786-B1AF-77615EF62B67}"/>
              </a:ext>
            </a:extLst>
          </p:cNvPr>
          <p:cNvSpPr txBox="1">
            <a:spLocks/>
          </p:cNvSpPr>
          <p:nvPr/>
        </p:nvSpPr>
        <p:spPr>
          <a:xfrm>
            <a:off x="511629" y="2622190"/>
            <a:ext cx="10515600" cy="1420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consectetuer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diam </a:t>
            </a:r>
            <a:r>
              <a:rPr lang="en-US" sz="3200" dirty="0" err="1"/>
              <a:t>nonummy</a:t>
            </a:r>
            <a:r>
              <a:rPr lang="en-US" sz="3200" dirty="0"/>
              <a:t> </a:t>
            </a:r>
            <a:r>
              <a:rPr lang="en-US" sz="3200" dirty="0" err="1"/>
              <a:t>nibh</a:t>
            </a:r>
            <a:r>
              <a:rPr lang="en-US" sz="3200" dirty="0"/>
              <a:t> </a:t>
            </a:r>
            <a:r>
              <a:rPr lang="en-US" sz="3200" dirty="0" err="1"/>
              <a:t>euismod</a:t>
            </a:r>
            <a:r>
              <a:rPr lang="en-US" sz="3200" dirty="0"/>
              <a:t> </a:t>
            </a:r>
            <a:r>
              <a:rPr lang="en-US" sz="3200" dirty="0" err="1"/>
              <a:t>tincidunt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laoreet</a:t>
            </a:r>
            <a:r>
              <a:rPr lang="en-US" sz="3200" dirty="0"/>
              <a:t> dolore magna </a:t>
            </a:r>
            <a:r>
              <a:rPr lang="en-US" sz="3200" dirty="0" err="1"/>
              <a:t>aliquam</a:t>
            </a:r>
            <a:r>
              <a:rPr lang="en-US" sz="3200" dirty="0"/>
              <a:t> </a:t>
            </a:r>
            <a:r>
              <a:rPr lang="en-US" sz="3200" dirty="0" err="1"/>
              <a:t>erat</a:t>
            </a:r>
            <a:r>
              <a:rPr lang="en-US" sz="3200" dirty="0"/>
              <a:t> </a:t>
            </a:r>
            <a:r>
              <a:rPr lang="en-US" sz="3200" dirty="0" err="1"/>
              <a:t>volutpat</a:t>
            </a:r>
            <a:r>
              <a:rPr lang="en-US" sz="3200" dirty="0"/>
              <a:t>. Ut </a:t>
            </a:r>
            <a:r>
              <a:rPr lang="en-US" sz="3200" dirty="0" err="1"/>
              <a:t>wisi</a:t>
            </a:r>
            <a:r>
              <a:rPr lang="en-US" sz="3200" dirty="0"/>
              <a:t>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.</a:t>
            </a:r>
          </a:p>
        </p:txBody>
      </p:sp>
      <p:sp>
        <p:nvSpPr>
          <p:cNvPr id="2" name="header">
            <a:extLst>
              <a:ext uri="{FF2B5EF4-FFF2-40B4-BE49-F238E27FC236}">
                <a16:creationId xmlns:a16="http://schemas.microsoft.com/office/drawing/2014/main" id="{70869334-F125-DC01-20BC-208A41DC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9" y="977660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427046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ackground">
            <a:extLst>
              <a:ext uri="{FF2B5EF4-FFF2-40B4-BE49-F238E27FC236}">
                <a16:creationId xmlns:a16="http://schemas.microsoft.com/office/drawing/2014/main" id="{60286451-24C1-0B9E-710C-4C3DE1E04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body">
            <a:extLst>
              <a:ext uri="{FF2B5EF4-FFF2-40B4-BE49-F238E27FC236}">
                <a16:creationId xmlns:a16="http://schemas.microsoft.com/office/drawing/2014/main" id="{3ED13C17-1D49-D786-B1AF-77615EF62B67}"/>
              </a:ext>
            </a:extLst>
          </p:cNvPr>
          <p:cNvSpPr txBox="1">
            <a:spLocks/>
          </p:cNvSpPr>
          <p:nvPr/>
        </p:nvSpPr>
        <p:spPr>
          <a:xfrm>
            <a:off x="511629" y="2622190"/>
            <a:ext cx="10515600" cy="1420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consectetuer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diam </a:t>
            </a:r>
            <a:r>
              <a:rPr lang="en-US" sz="3200" dirty="0" err="1"/>
              <a:t>nonummy</a:t>
            </a:r>
            <a:r>
              <a:rPr lang="en-US" sz="3200" dirty="0"/>
              <a:t> </a:t>
            </a:r>
            <a:r>
              <a:rPr lang="en-US" sz="3200" dirty="0" err="1"/>
              <a:t>nibh</a:t>
            </a:r>
            <a:r>
              <a:rPr lang="en-US" sz="3200" dirty="0"/>
              <a:t> </a:t>
            </a:r>
            <a:r>
              <a:rPr lang="en-US" sz="3200" dirty="0" err="1"/>
              <a:t>euismod</a:t>
            </a:r>
            <a:r>
              <a:rPr lang="en-US" sz="3200" dirty="0"/>
              <a:t> </a:t>
            </a:r>
            <a:r>
              <a:rPr lang="en-US" sz="3200" dirty="0" err="1"/>
              <a:t>tincidunt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laoreet</a:t>
            </a:r>
            <a:r>
              <a:rPr lang="en-US" sz="3200" dirty="0"/>
              <a:t> dolore magna </a:t>
            </a:r>
            <a:r>
              <a:rPr lang="en-US" sz="3200" dirty="0" err="1"/>
              <a:t>aliquam</a:t>
            </a:r>
            <a:r>
              <a:rPr lang="en-US" sz="3200" dirty="0"/>
              <a:t> </a:t>
            </a:r>
            <a:r>
              <a:rPr lang="en-US" sz="3200" dirty="0" err="1"/>
              <a:t>erat</a:t>
            </a:r>
            <a:r>
              <a:rPr lang="en-US" sz="3200" dirty="0"/>
              <a:t> </a:t>
            </a:r>
            <a:r>
              <a:rPr lang="en-US" sz="3200" dirty="0" err="1"/>
              <a:t>volutpat</a:t>
            </a:r>
            <a:r>
              <a:rPr lang="en-US" sz="3200" dirty="0"/>
              <a:t>. Ut </a:t>
            </a:r>
            <a:r>
              <a:rPr lang="en-US" sz="3200" dirty="0" err="1"/>
              <a:t>wisi</a:t>
            </a:r>
            <a:r>
              <a:rPr lang="en-US" sz="3200" dirty="0"/>
              <a:t>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.</a:t>
            </a:r>
          </a:p>
        </p:txBody>
      </p:sp>
      <p:sp>
        <p:nvSpPr>
          <p:cNvPr id="2" name="header">
            <a:extLst>
              <a:ext uri="{FF2B5EF4-FFF2-40B4-BE49-F238E27FC236}">
                <a16:creationId xmlns:a16="http://schemas.microsoft.com/office/drawing/2014/main" id="{70869334-F125-DC01-20BC-208A41DC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9" y="977660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1660020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4FBC7F-7E62-558C-A1EA-978F79FE5342}"/>
              </a:ext>
            </a:extLst>
          </p:cNvPr>
          <p:cNvSpPr/>
          <p:nvPr/>
        </p:nvSpPr>
        <p:spPr>
          <a:xfrm>
            <a:off x="0" y="1088571"/>
            <a:ext cx="12192000" cy="4299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E8A16FD9-FEB4-F255-0191-E9DD4F483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7E33B94E-1C0E-426A-0D90-715AA6726E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9685" y="4017733"/>
            <a:ext cx="4512631" cy="163739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3F50AAE-A1F4-9AD8-C932-A6637A5D7EB8}"/>
              </a:ext>
            </a:extLst>
          </p:cNvPr>
          <p:cNvSpPr/>
          <p:nvPr/>
        </p:nvSpPr>
        <p:spPr>
          <a:xfrm>
            <a:off x="-97971" y="1202871"/>
            <a:ext cx="12387942" cy="1632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281D4E-17BC-196C-8E08-D04C8098F3E1}"/>
              </a:ext>
            </a:extLst>
          </p:cNvPr>
          <p:cNvSpPr txBox="1"/>
          <p:nvPr/>
        </p:nvSpPr>
        <p:spPr>
          <a:xfrm>
            <a:off x="3118758" y="1371603"/>
            <a:ext cx="59544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/>
              <a:t>THANK YOU!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285062-E43D-B4F1-A77F-5E4578760608}"/>
              </a:ext>
            </a:extLst>
          </p:cNvPr>
          <p:cNvSpPr/>
          <p:nvPr/>
        </p:nvSpPr>
        <p:spPr>
          <a:xfrm>
            <a:off x="0" y="2825299"/>
            <a:ext cx="12192000" cy="92072"/>
          </a:xfrm>
          <a:prstGeom prst="rect">
            <a:avLst/>
          </a:prstGeom>
          <a:solidFill>
            <a:srgbClr val="0A5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87572F-8895-23E2-03AE-DF59058F5704}"/>
              </a:ext>
            </a:extLst>
          </p:cNvPr>
          <p:cNvSpPr/>
          <p:nvPr/>
        </p:nvSpPr>
        <p:spPr>
          <a:xfrm>
            <a:off x="0" y="1192442"/>
            <a:ext cx="12192000" cy="92072"/>
          </a:xfrm>
          <a:prstGeom prst="rect">
            <a:avLst/>
          </a:prstGeom>
          <a:solidFill>
            <a:srgbClr val="A99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85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132</Words>
  <Application>Microsoft Macintosh PowerPoint</Application>
  <PresentationFormat>Widescreen</PresentationFormat>
  <Paragraphs>10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Header</vt:lpstr>
      <vt:lpstr>Header</vt:lpstr>
      <vt:lpstr>Header</vt:lpstr>
      <vt:lpstr>Header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Le</dc:creator>
  <cp:lastModifiedBy>Ngoc Le</cp:lastModifiedBy>
  <cp:revision>5</cp:revision>
  <dcterms:created xsi:type="dcterms:W3CDTF">2023-02-07T15:53:39Z</dcterms:created>
  <dcterms:modified xsi:type="dcterms:W3CDTF">2023-02-07T17:24:24Z</dcterms:modified>
</cp:coreProperties>
</file>